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0" r:id="rId2"/>
    <p:sldId id="519" r:id="rId3"/>
    <p:sldId id="508" r:id="rId4"/>
    <p:sldId id="507" r:id="rId5"/>
    <p:sldId id="509" r:id="rId6"/>
    <p:sldId id="510" r:id="rId7"/>
    <p:sldId id="511" r:id="rId8"/>
    <p:sldId id="512" r:id="rId9"/>
    <p:sldId id="517" r:id="rId10"/>
    <p:sldId id="516" r:id="rId11"/>
    <p:sldId id="514" r:id="rId12"/>
    <p:sldId id="51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A01BB"/>
    <a:srgbClr val="1F4E79"/>
    <a:srgbClr val="261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0" autoAdjust="0"/>
    <p:restoredTop sz="94598" autoAdjust="0"/>
  </p:normalViewPr>
  <p:slideViewPr>
    <p:cSldViewPr>
      <p:cViewPr varScale="1">
        <p:scale>
          <a:sx n="90" d="100"/>
          <a:sy n="90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13A5-A00F-48E8-BE82-EC9919905331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C1A3-8F25-4D58-B3AE-0A08A9646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9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463-BDF7-45B7-BE06-797FB8C6F42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62D1-A989-4010-8793-F95D5537C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91E-3D94-4640-9264-61FFFE6341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4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62D1-A989-4010-8793-F95D5537C1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5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9513-9299-47D3-8368-8556FBD173A4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132856"/>
            <a:ext cx="768536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00"/>
              </a:lnSpc>
              <a:buSzPct val="25000"/>
            </a:pPr>
            <a:r>
              <a:rPr lang="ru-RU" sz="3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модель аттестации </a:t>
            </a:r>
            <a:r>
              <a:rPr lang="ru-RU" sz="30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</a:t>
            </a:r>
            <a:r>
              <a:rPr lang="ru-RU" sz="3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 </a:t>
            </a:r>
            <a:endParaRPr lang="ru-RU" sz="3000" b="1" dirty="0" smtClean="0">
              <a:solidFill>
                <a:srgbClr val="1F4E7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4000"/>
              </a:lnSpc>
              <a:buSzPct val="25000"/>
            </a:pPr>
            <a:r>
              <a:rPr lang="ru-RU" sz="30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30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задачи апробации новой модели аттестации</a:t>
            </a:r>
            <a:endParaRPr lang="ru-RU" sz="3000" b="1" dirty="0">
              <a:solidFill>
                <a:srgbClr val="1F4E7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013176"/>
            <a:ext cx="5934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F4E79"/>
                </a:solidFill>
              </a:rPr>
              <a:t>Матаржук Евгения Владимировна, </a:t>
            </a:r>
            <a:br>
              <a:rPr lang="ru-RU" sz="2000" b="1" i="1" dirty="0" smtClean="0">
                <a:solidFill>
                  <a:srgbClr val="1F4E79"/>
                </a:solidFill>
              </a:rPr>
            </a:br>
            <a:r>
              <a:rPr lang="ru-RU" sz="2000" b="1" i="1" dirty="0" smtClean="0">
                <a:solidFill>
                  <a:srgbClr val="1F4E79"/>
                </a:solidFill>
              </a:rPr>
              <a:t>начальник отдела аттестации и повышения квалификации управления общего образования министерства образования и науки края</a:t>
            </a:r>
          </a:p>
        </p:txBody>
      </p:sp>
    </p:spTree>
    <p:extLst>
      <p:ext uri="{BB962C8B-B14F-4D97-AF65-F5344CB8AC3E}">
        <p14:creationId xmlns:p14="http://schemas.microsoft.com/office/powerpoint/2010/main" val="37529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714" y="2060849"/>
            <a:ext cx="768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проведения </a:t>
            </a:r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</a:t>
            </a:r>
            <a:endParaRPr lang="ru-RU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679" y="2924944"/>
            <a:ext cx="7685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добровольность;</a:t>
            </a:r>
          </a:p>
          <a:p>
            <a:pPr algn="just"/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конфиденциальность;</a:t>
            </a:r>
          </a:p>
          <a:p>
            <a:pPr algn="just"/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прав и социальных гарантий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4147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116633"/>
            <a:ext cx="889248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245" y="1628800"/>
            <a:ext cx="8521195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6043" y="260648"/>
            <a:ext cx="6045976" cy="83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347864" cy="3085077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solidFill>
                  <a:srgbClr val="0A01BB"/>
                </a:solidFill>
              </a:rPr>
              <a:t/>
            </a:r>
            <a:br>
              <a:rPr lang="ru-RU" sz="2200" dirty="0" smtClean="0">
                <a:solidFill>
                  <a:srgbClr val="0A01BB"/>
                </a:solidFill>
              </a:rPr>
            </a:br>
            <a:r>
              <a:rPr lang="ru-RU" sz="2200" b="1" dirty="0" smtClean="0">
                <a:solidFill>
                  <a:srgbClr val="0A01BB"/>
                </a:solidFill>
              </a:rPr>
              <a:t>Гимназия № 1 </a:t>
            </a:r>
            <a:r>
              <a:rPr lang="ru-RU" sz="2200" b="1" dirty="0" err="1" smtClean="0">
                <a:solidFill>
                  <a:srgbClr val="0A01BB"/>
                </a:solidFill>
              </a:rPr>
              <a:t>г.Хабаровск</a:t>
            </a:r>
            <a:r>
              <a:rPr lang="ru-RU" sz="2200" b="1" dirty="0" smtClean="0">
                <a:solidFill>
                  <a:srgbClr val="0A01BB"/>
                </a:solidFill>
              </a:rPr>
              <a:t/>
            </a:r>
            <a:br>
              <a:rPr lang="ru-RU" sz="2200" b="1" dirty="0" smtClean="0">
                <a:solidFill>
                  <a:srgbClr val="0A01BB"/>
                </a:solidFill>
              </a:rPr>
            </a:br>
            <a:r>
              <a:rPr lang="ru-RU" sz="2200" b="1" dirty="0" smtClean="0">
                <a:solidFill>
                  <a:srgbClr val="0A01BB"/>
                </a:solidFill>
              </a:rPr>
              <a:t>Гимназия № 7 </a:t>
            </a:r>
            <a:r>
              <a:rPr lang="ru-RU" sz="2200" b="1" dirty="0" err="1" smtClean="0">
                <a:solidFill>
                  <a:srgbClr val="0A01BB"/>
                </a:solidFill>
              </a:rPr>
              <a:t>г.Хабаровск</a:t>
            </a:r>
            <a:r>
              <a:rPr lang="ru-RU" sz="2200" b="1" dirty="0" smtClean="0">
                <a:solidFill>
                  <a:srgbClr val="0A01BB"/>
                </a:solidFill>
              </a:rPr>
              <a:t/>
            </a:r>
            <a:br>
              <a:rPr lang="ru-RU" sz="2200" b="1" dirty="0" smtClean="0">
                <a:solidFill>
                  <a:srgbClr val="0A01BB"/>
                </a:solidFill>
              </a:rPr>
            </a:br>
            <a:r>
              <a:rPr lang="ru-RU" sz="2200" b="1" dirty="0" smtClean="0">
                <a:solidFill>
                  <a:srgbClr val="0A01BB"/>
                </a:solidFill>
              </a:rPr>
              <a:t>СОШ № 12 г. Хабаровск</a:t>
            </a:r>
            <a:br>
              <a:rPr lang="ru-RU" sz="2200" b="1" dirty="0" smtClean="0">
                <a:solidFill>
                  <a:srgbClr val="0A01BB"/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Лицей № 33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г. Комсомольск-на-Амуре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СОШ № 24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г. Комсомольск-на-Амуре</a:t>
            </a:r>
            <a:r>
              <a:rPr lang="ru-RU" sz="2200" b="1" dirty="0" smtClean="0">
                <a:solidFill>
                  <a:srgbClr val="0A01BB"/>
                </a:solidFill>
              </a:rPr>
              <a:t/>
            </a:r>
            <a:br>
              <a:rPr lang="ru-RU" sz="2200" b="1" dirty="0" smtClean="0">
                <a:solidFill>
                  <a:srgbClr val="0A01BB"/>
                </a:solidFill>
              </a:rPr>
            </a:br>
            <a:r>
              <a:rPr lang="ru-RU" sz="2200" b="1" dirty="0" smtClean="0">
                <a:solidFill>
                  <a:srgbClr val="0A01BB"/>
                </a:solidFill>
              </a:rPr>
              <a:t> </a:t>
            </a:r>
            <a:r>
              <a:rPr lang="ru-RU" sz="2200" b="1" dirty="0" smtClean="0">
                <a:solidFill>
                  <a:srgbClr val="006600"/>
                </a:solidFill>
              </a:rPr>
              <a:t>Краевой центр образования</a:t>
            </a:r>
            <a:r>
              <a:rPr lang="ru-RU" b="1" dirty="0" smtClean="0">
                <a:solidFill>
                  <a:srgbClr val="0A01BB"/>
                </a:solidFill>
              </a:rPr>
              <a:t/>
            </a:r>
            <a:br>
              <a:rPr lang="ru-RU" b="1" dirty="0" smtClean="0">
                <a:solidFill>
                  <a:srgbClr val="0A01BB"/>
                </a:solidFill>
              </a:rPr>
            </a:br>
            <a:endParaRPr lang="ru-RU" b="1" dirty="0">
              <a:solidFill>
                <a:srgbClr val="0A01BB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7118329">
            <a:off x="7007976" y="3843112"/>
            <a:ext cx="1680574" cy="211771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060" y="1005841"/>
            <a:ext cx="5657850" cy="502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72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НСУР</a:t>
            </a:r>
            <a:endParaRPr lang="ru-RU" b="1" dirty="0">
              <a:solidFill>
                <a:srgbClr val="672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84961"/>
            <a:ext cx="6858000" cy="4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90210" y="929641"/>
            <a:ext cx="5657850" cy="5029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/>
              <a:t>ПРОЕКТ</a:t>
            </a:r>
          </a:p>
        </p:txBody>
      </p:sp>
      <p:grpSp>
        <p:nvGrpSpPr>
          <p:cNvPr id="8" name="Группа 7"/>
          <p:cNvGrpSpPr/>
          <p:nvPr/>
        </p:nvGrpSpPr>
        <p:grpSpPr>
          <a:xfrm rot="16200000">
            <a:off x="385476" y="3943533"/>
            <a:ext cx="505399" cy="990601"/>
            <a:chOff x="1666146" y="4298189"/>
            <a:chExt cx="673865" cy="69695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823451" y="4478586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823451" y="4140884"/>
              <a:ext cx="359256" cy="67386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3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4774" y="61133"/>
            <a:ext cx="8514451" cy="67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620688"/>
            <a:ext cx="90364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87" y="3178866"/>
            <a:ext cx="3971025" cy="500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-1" y="1383947"/>
            <a:ext cx="8969659" cy="5285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39" y="260648"/>
            <a:ext cx="8795320" cy="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7416"/>
            <a:ext cx="9143999" cy="68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7200" y="0"/>
            <a:ext cx="865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714" y="2276872"/>
            <a:ext cx="76853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координатор;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1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давшие добровольное согласие на участие в </a:t>
            </a:r>
            <a:r>
              <a:rPr lang="ru-RU" sz="17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апробации;</a:t>
            </a:r>
            <a:endParaRPr lang="ru-RU" sz="17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7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17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группы</a:t>
            </a:r>
            <a:r>
              <a:rPr lang="ru-RU" sz="1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</a:t>
            </a:r>
            <a:r>
              <a:rPr lang="ru-RU" sz="17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аттестационных комиссий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сформированных уполномоченными органами государственной власти в субъектах Российской Федерации, </a:t>
            </a:r>
            <a:r>
              <a:rPr lang="ru-RU" sz="17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представителей Общероссийского Профсоюза образования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делегированных его Центральным Советом, привлеченных </a:t>
            </a:r>
            <a:r>
              <a:rPr lang="ru-RU" sz="17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экспертов;</a:t>
            </a:r>
            <a:endParaRPr lang="ru-RU" sz="17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общественно-профессиональные объединения</a:t>
            </a: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(ассоциации) педагогических </a:t>
            </a:r>
            <a:r>
              <a:rPr lang="ru-RU" sz="17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работников;</a:t>
            </a:r>
            <a:endParaRPr lang="ru-RU" sz="17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«Московский государственный психолого-педагогический университет</a:t>
            </a:r>
            <a:r>
              <a:rPr lang="ru-RU" sz="17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7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689" y="1747615"/>
            <a:ext cx="768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sz="1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103</Words>
  <Application>Microsoft Office PowerPoint</Application>
  <PresentationFormat>Экран (4:3)</PresentationFormat>
  <Paragraphs>22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Модель НСУР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Гимназия № 1 г.Хабаровск Гимназия № 7 г.Хабаровск СОШ № 12 г. Хабаровск Лицей № 33  г. Комсомольск-на-Амуре СОШ № 24  г. Комсомольск-на-Амуре  Краевой центр образования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Milehinav</dc:creator>
  <cp:lastModifiedBy>Евгения Владимировна Матаржук</cp:lastModifiedBy>
  <cp:revision>228</cp:revision>
  <cp:lastPrinted>2018-05-24T01:19:59Z</cp:lastPrinted>
  <dcterms:created xsi:type="dcterms:W3CDTF">2015-10-19T09:18:05Z</dcterms:created>
  <dcterms:modified xsi:type="dcterms:W3CDTF">2018-06-08T01:26:39Z</dcterms:modified>
</cp:coreProperties>
</file>